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4" r:id="rId5"/>
  </p:sldIdLst>
  <p:sldSz cx="18288000" cy="10287000"/>
  <p:notesSz cx="7099300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687616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1375234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2062851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2750469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3438085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4125702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481332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5500937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D3E"/>
    <a:srgbClr val="E048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BCD"/>
          </a:solidFill>
        </a:fill>
      </a:tcStyle>
    </a:wholeTbl>
    <a:band2H>
      <a:tcTxStyle/>
      <a:tcStyle>
        <a:tcBdr/>
        <a:fill>
          <a:solidFill>
            <a:srgbClr val="E6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BCCCD"/>
          </a:solidFill>
        </a:fill>
      </a:tcStyle>
    </a:wholeTbl>
    <a:band2H>
      <a:tcTxStyle/>
      <a:tcStyle>
        <a:tcBdr/>
        <a:fill>
          <a:solidFill>
            <a:srgbClr val="FDE7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FFCFCF"/>
          </a:solidFill>
        </a:fill>
      </a:tcStyle>
    </a:wholeTbl>
    <a:band2H>
      <a:tcTxStyle/>
      <a:tcStyle>
        <a:tcBdr/>
        <a:fill>
          <a:solidFill>
            <a:srgbClr val="FFE8E8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3F3F3F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F3F3F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38100" cap="flat">
              <a:solidFill>
                <a:srgbClr val="3F3F3F"/>
              </a:solidFill>
              <a:prstDash val="solid"/>
              <a:round/>
            </a:ln>
          </a:top>
          <a:bottom>
            <a:ln w="127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3F3F3F"/>
        </a:fontRef>
        <a:srgbClr val="3F3F3F"/>
      </a:tcTxStyle>
      <a:tcStyle>
        <a:tcBdr>
          <a:left>
            <a:ln w="12700" cap="flat">
              <a:solidFill>
                <a:srgbClr val="3F3F3F"/>
              </a:solidFill>
              <a:prstDash val="solid"/>
              <a:round/>
            </a:ln>
          </a:left>
          <a:right>
            <a:ln w="12700" cap="flat">
              <a:solidFill>
                <a:srgbClr val="3F3F3F"/>
              </a:solidFill>
              <a:prstDash val="solid"/>
              <a:round/>
            </a:ln>
          </a:right>
          <a:top>
            <a:ln w="12700" cap="flat">
              <a:solidFill>
                <a:srgbClr val="3F3F3F"/>
              </a:solidFill>
              <a:prstDash val="solid"/>
              <a:round/>
            </a:ln>
          </a:top>
          <a:bottom>
            <a:ln w="38100" cap="flat">
              <a:solidFill>
                <a:srgbClr val="3F3F3F"/>
              </a:solidFill>
              <a:prstDash val="solid"/>
              <a:round/>
            </a:ln>
          </a:bottom>
          <a:insideH>
            <a:ln w="12700" cap="flat">
              <a:solidFill>
                <a:srgbClr val="3F3F3F"/>
              </a:solidFill>
              <a:prstDash val="solid"/>
              <a:round/>
            </a:ln>
          </a:insideH>
          <a:insideV>
            <a:ln w="12700" cap="flat">
              <a:solidFill>
                <a:srgbClr val="3F3F3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2">
              <a:lumOff val="9019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>
        <c:manualLayout>
          <c:xMode val="edge"/>
          <c:yMode val="edge"/>
          <c:x val="0.71999542388436433"/>
          <c:y val="0.319225089425036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987854589696853E-2"/>
          <c:y val="2.2407373825059435E-2"/>
          <c:w val="0.94101214541030309"/>
          <c:h val="0.76914747485396218"/>
        </c:manualLayout>
      </c:layout>
      <c:pie3DChart>
        <c:varyColors val="1"/>
        <c:ser>
          <c:idx val="0"/>
          <c:order val="0"/>
          <c:tx>
            <c:strRef>
              <c:f>Hoja1!$O$86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A0C-49B6-A4BF-151C0432451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A0C-49B6-A4BF-151C0432451D}"/>
              </c:ext>
            </c:extLst>
          </c:dPt>
          <c:dLbls>
            <c:dLbl>
              <c:idx val="0"/>
              <c:layout>
                <c:manualLayout>
                  <c:x val="-4.4025552625510188E-2"/>
                  <c:y val="-0.16710521619088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0C-49B6-A4BF-151C0432451D}"/>
                </c:ext>
              </c:extLst>
            </c:dLbl>
            <c:dLbl>
              <c:idx val="1"/>
              <c:layout>
                <c:manualLayout>
                  <c:x val="6.820177061029431E-2"/>
                  <c:y val="0.109795766913791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0C-49B6-A4BF-151C043245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Hoja1!$N$87:$N$88</c:f>
              <c:strCache>
                <c:ptCount val="2"/>
                <c:pt idx="0">
                  <c:v>Contrato menor</c:v>
                </c:pt>
                <c:pt idx="1">
                  <c:v>Contratos por licitación</c:v>
                </c:pt>
              </c:strCache>
            </c:strRef>
          </c:cat>
          <c:val>
            <c:numRef>
              <c:f>Hoja1!$O$87:$O$88</c:f>
              <c:numCache>
                <c:formatCode>0.00</c:formatCode>
                <c:ptCount val="2"/>
                <c:pt idx="0">
                  <c:v>74.166666666666671</c:v>
                </c:pt>
                <c:pt idx="1">
                  <c:v>25.833333333333332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0C-49B6-A4BF-151C043245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</c:legendEntry>
      <c:layout>
        <c:manualLayout>
          <c:xMode val="edge"/>
          <c:yMode val="edge"/>
          <c:x val="0.66065298538428441"/>
          <c:y val="0.87546299055028787"/>
          <c:w val="0.33808857269193793"/>
          <c:h val="0.124537009449712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Shape 510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</p:spPr>
        <p:txBody>
          <a:bodyPr lIns="99048" tIns="49524" rIns="99048" bIns="49524"/>
          <a:lstStyle/>
          <a:p>
            <a:endParaRPr/>
          </a:p>
        </p:txBody>
      </p:sp>
      <p:sp>
        <p:nvSpPr>
          <p:cNvPr id="511" name="Shape 511"/>
          <p:cNvSpPr>
            <a:spLocks noGrp="1"/>
          </p:cNvSpPr>
          <p:nvPr>
            <p:ph type="body" sz="quarter" idx="1"/>
          </p:nvPr>
        </p:nvSpPr>
        <p:spPr>
          <a:xfrm>
            <a:off x="946574" y="4861441"/>
            <a:ext cx="5206153" cy="4605576"/>
          </a:xfrm>
          <a:prstGeom prst="rect">
            <a:avLst/>
          </a:prstGeom>
        </p:spPr>
        <p:txBody>
          <a:bodyPr lIns="99048" tIns="49524" rIns="99048" bIns="49524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600"/>
      </a:spcBef>
      <a:defRPr>
        <a:latin typeface="+mn-lt"/>
        <a:ea typeface="+mn-ea"/>
        <a:cs typeface="+mn-cs"/>
        <a:sym typeface="Calibri"/>
      </a:defRPr>
    </a:lvl1pPr>
    <a:lvl2pPr indent="228600" latinLnBrk="0">
      <a:spcBef>
        <a:spcPts val="600"/>
      </a:spcBef>
      <a:defRPr>
        <a:latin typeface="+mn-lt"/>
        <a:ea typeface="+mn-ea"/>
        <a:cs typeface="+mn-cs"/>
        <a:sym typeface="Calibri"/>
      </a:defRPr>
    </a:lvl2pPr>
    <a:lvl3pPr indent="457200" latinLnBrk="0">
      <a:spcBef>
        <a:spcPts val="600"/>
      </a:spcBef>
      <a:defRPr>
        <a:latin typeface="+mn-lt"/>
        <a:ea typeface="+mn-ea"/>
        <a:cs typeface="+mn-cs"/>
        <a:sym typeface="Calibri"/>
      </a:defRPr>
    </a:lvl3pPr>
    <a:lvl4pPr indent="685800" latinLnBrk="0">
      <a:spcBef>
        <a:spcPts val="600"/>
      </a:spcBef>
      <a:defRPr>
        <a:latin typeface="+mn-lt"/>
        <a:ea typeface="+mn-ea"/>
        <a:cs typeface="+mn-cs"/>
        <a:sym typeface="Calibri"/>
      </a:defRPr>
    </a:lvl4pPr>
    <a:lvl5pPr indent="914400" latinLnBrk="0">
      <a:spcBef>
        <a:spcPts val="600"/>
      </a:spcBef>
      <a:defRPr>
        <a:latin typeface="+mn-lt"/>
        <a:ea typeface="+mn-ea"/>
        <a:cs typeface="+mn-cs"/>
        <a:sym typeface="Calibri"/>
      </a:defRPr>
    </a:lvl5pPr>
    <a:lvl6pPr indent="1143000" latinLnBrk="0">
      <a:spcBef>
        <a:spcPts val="600"/>
      </a:spcBef>
      <a:defRPr>
        <a:latin typeface="+mn-lt"/>
        <a:ea typeface="+mn-ea"/>
        <a:cs typeface="+mn-cs"/>
        <a:sym typeface="Calibri"/>
      </a:defRPr>
    </a:lvl6pPr>
    <a:lvl7pPr indent="1371600" latinLnBrk="0">
      <a:spcBef>
        <a:spcPts val="600"/>
      </a:spcBef>
      <a:defRPr>
        <a:latin typeface="+mn-lt"/>
        <a:ea typeface="+mn-ea"/>
        <a:cs typeface="+mn-cs"/>
        <a:sym typeface="Calibri"/>
      </a:defRPr>
    </a:lvl7pPr>
    <a:lvl8pPr indent="1600200" latinLnBrk="0">
      <a:spcBef>
        <a:spcPts val="600"/>
      </a:spcBef>
      <a:defRPr>
        <a:latin typeface="+mn-lt"/>
        <a:ea typeface="+mn-ea"/>
        <a:cs typeface="+mn-cs"/>
        <a:sym typeface="Calibri"/>
      </a:defRPr>
    </a:lvl8pPr>
    <a:lvl9pPr indent="1828800" latinLnBrk="0">
      <a:spcBef>
        <a:spcPts val="600"/>
      </a:spcBef>
      <a:defRPr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atos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Box 11"/>
          <p:cNvSpPr txBox="1">
            <a:spLocks noGrp="1"/>
          </p:cNvSpPr>
          <p:nvPr>
            <p:ph type="body" sz="quarter" idx="21"/>
          </p:nvPr>
        </p:nvSpPr>
        <p:spPr>
          <a:xfrm>
            <a:off x="1104929" y="3012315"/>
            <a:ext cx="6059351" cy="11569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pPr>
            <a:r>
              <a:t>Lorem ipsum dolor sit amet, consectetur adipiscing elit, sed do eiusmod tempor incididunt ut labore et dolore consecteturLorem incididunt ut labore et dolore consectetur</a:t>
            </a:r>
            <a:r>
              <a:rPr spc="-175"/>
              <a:t> </a:t>
            </a:r>
            <a:r>
              <a:t>dolor sit amet, consectetur adipiscing elit, sed do eiusmod tempor incididunt</a:t>
            </a:r>
          </a:p>
        </p:txBody>
      </p:sp>
      <p:sp>
        <p:nvSpPr>
          <p:cNvPr id="223" name="Picture Placeholder 44"/>
          <p:cNvSpPr>
            <a:spLocks noGrp="1"/>
          </p:cNvSpPr>
          <p:nvPr>
            <p:ph type="pic" idx="22"/>
          </p:nvPr>
        </p:nvSpPr>
        <p:spPr>
          <a:xfrm>
            <a:off x="9173501" y="0"/>
            <a:ext cx="9115589" cy="10288589"/>
          </a:xfrm>
          <a:prstGeom prst="rect">
            <a:avLst/>
          </a:prstGeom>
        </p:spPr>
        <p:txBody>
          <a:bodyPr lIns="91439" rIns="91439"/>
          <a:lstStyle/>
          <a:p>
            <a:endParaRPr/>
          </a:p>
        </p:txBody>
      </p:sp>
      <p:sp>
        <p:nvSpPr>
          <p:cNvPr id="224" name="Freeform: Shape 110"/>
          <p:cNvSpPr/>
          <p:nvPr/>
        </p:nvSpPr>
        <p:spPr>
          <a:xfrm rot="10800000">
            <a:off x="570932" y="2525648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225" name="Oval 45"/>
          <p:cNvSpPr/>
          <p:nvPr/>
        </p:nvSpPr>
        <p:spPr>
          <a:xfrm>
            <a:off x="656262" y="2611247"/>
            <a:ext cx="146845" cy="146846"/>
          </a:xfrm>
          <a:prstGeom prst="ellipse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3F3F3F"/>
                </a:solidFill>
              </a:defRPr>
            </a:pPr>
            <a:endParaRPr/>
          </a:p>
        </p:txBody>
      </p:sp>
      <p:pic>
        <p:nvPicPr>
          <p:cNvPr id="226" name="Imagen" descr="Imagen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843" y="505104"/>
            <a:ext cx="1839914" cy="691592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TextBox 11"/>
          <p:cNvSpPr txBox="1">
            <a:spLocks noGrp="1"/>
          </p:cNvSpPr>
          <p:nvPr>
            <p:ph type="body" sz="quarter" idx="23"/>
          </p:nvPr>
        </p:nvSpPr>
        <p:spPr>
          <a:xfrm>
            <a:off x="1104929" y="5346381"/>
            <a:ext cx="6059351" cy="11569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pPr>
            <a:r>
              <a:t>Lorem ipsum dolor sit amet, consectetur adipiscing elit, sed do eiusmod tempor incididunt ut labore et dolore consecteturLorem incididunt ut labore et dolore consectetur</a:t>
            </a:r>
            <a:r>
              <a:rPr spc="-175"/>
              <a:t> </a:t>
            </a:r>
            <a:r>
              <a:t>dolor sit amet, consectetur adipiscing elit, sed do eiusmod tempor incididunt</a:t>
            </a:r>
          </a:p>
        </p:txBody>
      </p:sp>
      <p:sp>
        <p:nvSpPr>
          <p:cNvPr id="228" name="Freeform: Shape 110"/>
          <p:cNvSpPr/>
          <p:nvPr/>
        </p:nvSpPr>
        <p:spPr>
          <a:xfrm rot="10800000">
            <a:off x="570932" y="4903699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229" name="TextBox 11"/>
          <p:cNvSpPr txBox="1">
            <a:spLocks noGrp="1"/>
          </p:cNvSpPr>
          <p:nvPr>
            <p:ph type="body" sz="quarter" idx="24"/>
          </p:nvPr>
        </p:nvSpPr>
        <p:spPr>
          <a:xfrm>
            <a:off x="1096463" y="7724862"/>
            <a:ext cx="6059351" cy="11569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defTabSz="359999">
              <a:lnSpc>
                <a:spcPts val="2100"/>
              </a:lnSpc>
              <a:spcBef>
                <a:spcPts val="0"/>
              </a:spcBef>
              <a:buSzTx/>
              <a:buFontTx/>
              <a:buNone/>
              <a:defRPr sz="1400">
                <a:solidFill>
                  <a:srgbClr val="3F3F3F"/>
                </a:solidFill>
                <a:latin typeface="OpenSans"/>
                <a:ea typeface="OpenSans"/>
                <a:cs typeface="OpenSans"/>
                <a:sym typeface="OpenSans"/>
              </a:defRPr>
            </a:pPr>
            <a:r>
              <a:t>Lorem ipsum dolor sit amet, consectetur adipiscing elit, sed do eiusmod tempor incididunt ut labore et dolore consecteturLorem incididunt ut labore et dolore consectetur</a:t>
            </a:r>
            <a:r>
              <a:rPr spc="-175"/>
              <a:t> </a:t>
            </a:r>
            <a:r>
              <a:t>dolor sit amet, consectetur adipiscing elit, sed do eiusmod tempor incididunt</a:t>
            </a:r>
          </a:p>
        </p:txBody>
      </p:sp>
      <p:sp>
        <p:nvSpPr>
          <p:cNvPr id="230" name="Freeform: Shape 110"/>
          <p:cNvSpPr/>
          <p:nvPr/>
        </p:nvSpPr>
        <p:spPr>
          <a:xfrm rot="10800000">
            <a:off x="562465" y="7307150"/>
            <a:ext cx="317501" cy="3180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3148"/>
                </a:moveTo>
                <a:cubicBezTo>
                  <a:pt x="9377" y="3165"/>
                  <a:pt x="8091" y="3514"/>
                  <a:pt x="6941" y="4194"/>
                </a:cubicBezTo>
                <a:cubicBezTo>
                  <a:pt x="5791" y="4876"/>
                  <a:pt x="4876" y="5791"/>
                  <a:pt x="4195" y="6941"/>
                </a:cubicBezTo>
                <a:cubicBezTo>
                  <a:pt x="3514" y="8091"/>
                  <a:pt x="3165" y="9377"/>
                  <a:pt x="3148" y="10800"/>
                </a:cubicBezTo>
                <a:cubicBezTo>
                  <a:pt x="3165" y="12223"/>
                  <a:pt x="3514" y="13509"/>
                  <a:pt x="4195" y="14659"/>
                </a:cubicBezTo>
                <a:cubicBezTo>
                  <a:pt x="4876" y="15809"/>
                  <a:pt x="5791" y="16724"/>
                  <a:pt x="6941" y="17405"/>
                </a:cubicBezTo>
                <a:cubicBezTo>
                  <a:pt x="8091" y="18086"/>
                  <a:pt x="9377" y="18435"/>
                  <a:pt x="10800" y="18452"/>
                </a:cubicBezTo>
                <a:cubicBezTo>
                  <a:pt x="12223" y="18435"/>
                  <a:pt x="13509" y="18086"/>
                  <a:pt x="14659" y="17405"/>
                </a:cubicBezTo>
                <a:cubicBezTo>
                  <a:pt x="15809" y="16724"/>
                  <a:pt x="16725" y="15809"/>
                  <a:pt x="17406" y="14659"/>
                </a:cubicBezTo>
                <a:cubicBezTo>
                  <a:pt x="18086" y="13509"/>
                  <a:pt x="18435" y="12223"/>
                  <a:pt x="18452" y="10800"/>
                </a:cubicBezTo>
                <a:cubicBezTo>
                  <a:pt x="18435" y="9377"/>
                  <a:pt x="18086" y="8091"/>
                  <a:pt x="17406" y="6941"/>
                </a:cubicBezTo>
                <a:cubicBezTo>
                  <a:pt x="16725" y="5791"/>
                  <a:pt x="15809" y="4876"/>
                  <a:pt x="14659" y="4194"/>
                </a:cubicBezTo>
                <a:cubicBezTo>
                  <a:pt x="13509" y="3514"/>
                  <a:pt x="12223" y="3165"/>
                  <a:pt x="10800" y="3148"/>
                </a:cubicBezTo>
                <a:close/>
                <a:moveTo>
                  <a:pt x="10800" y="0"/>
                </a:moveTo>
                <a:cubicBezTo>
                  <a:pt x="12811" y="23"/>
                  <a:pt x="14628" y="514"/>
                  <a:pt x="16251" y="1475"/>
                </a:cubicBezTo>
                <a:cubicBezTo>
                  <a:pt x="17873" y="2435"/>
                  <a:pt x="19165" y="3727"/>
                  <a:pt x="20125" y="5349"/>
                </a:cubicBezTo>
                <a:cubicBezTo>
                  <a:pt x="21086" y="6972"/>
                  <a:pt x="21577" y="8789"/>
                  <a:pt x="21600" y="10800"/>
                </a:cubicBezTo>
                <a:cubicBezTo>
                  <a:pt x="21577" y="12811"/>
                  <a:pt x="21086" y="14628"/>
                  <a:pt x="20125" y="16250"/>
                </a:cubicBezTo>
                <a:cubicBezTo>
                  <a:pt x="19165" y="17873"/>
                  <a:pt x="17873" y="19165"/>
                  <a:pt x="16251" y="20125"/>
                </a:cubicBezTo>
                <a:cubicBezTo>
                  <a:pt x="14628" y="21085"/>
                  <a:pt x="12811" y="21577"/>
                  <a:pt x="10800" y="21600"/>
                </a:cubicBezTo>
                <a:cubicBezTo>
                  <a:pt x="8789" y="21577"/>
                  <a:pt x="6972" y="21085"/>
                  <a:pt x="5350" y="20125"/>
                </a:cubicBezTo>
                <a:cubicBezTo>
                  <a:pt x="3727" y="19165"/>
                  <a:pt x="2435" y="17873"/>
                  <a:pt x="1475" y="16250"/>
                </a:cubicBezTo>
                <a:cubicBezTo>
                  <a:pt x="515" y="14628"/>
                  <a:pt x="23" y="12811"/>
                  <a:pt x="0" y="10800"/>
                </a:cubicBezTo>
                <a:cubicBezTo>
                  <a:pt x="23" y="8789"/>
                  <a:pt x="515" y="6972"/>
                  <a:pt x="1475" y="5349"/>
                </a:cubicBezTo>
                <a:cubicBezTo>
                  <a:pt x="2435" y="3727"/>
                  <a:pt x="3727" y="2435"/>
                  <a:pt x="5350" y="1475"/>
                </a:cubicBezTo>
                <a:cubicBezTo>
                  <a:pt x="6972" y="514"/>
                  <a:pt x="8789" y="23"/>
                  <a:pt x="10800" y="0"/>
                </a:cubicBezTo>
                <a:close/>
              </a:path>
            </a:pathLst>
          </a:custGeom>
          <a:solidFill>
            <a:srgbClr val="081D3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D9D9D9"/>
                </a:solidFill>
              </a:defRPr>
            </a:pPr>
            <a:endParaRPr/>
          </a:p>
        </p:txBody>
      </p:sp>
      <p:sp>
        <p:nvSpPr>
          <p:cNvPr id="231" name="Línea"/>
          <p:cNvSpPr/>
          <p:nvPr/>
        </p:nvSpPr>
        <p:spPr>
          <a:xfrm flipV="1">
            <a:off x="729682" y="2812651"/>
            <a:ext cx="1" cy="2137342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2" name="Línea"/>
          <p:cNvSpPr/>
          <p:nvPr/>
        </p:nvSpPr>
        <p:spPr>
          <a:xfrm flipV="1">
            <a:off x="729682" y="5210411"/>
            <a:ext cx="1" cy="2137341"/>
          </a:xfrm>
          <a:prstGeom prst="line">
            <a:avLst/>
          </a:prstGeom>
          <a:ln w="50800">
            <a:solidFill>
              <a:schemeClr val="accent1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3" name="TextBox 2"/>
          <p:cNvSpPr txBox="1">
            <a:spLocks noGrp="1"/>
          </p:cNvSpPr>
          <p:nvPr>
            <p:ph type="body" sz="quarter" idx="25"/>
          </p:nvPr>
        </p:nvSpPr>
        <p:spPr>
          <a:xfrm>
            <a:off x="1098105" y="2473418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234" name="TextBox 2"/>
          <p:cNvSpPr txBox="1">
            <a:spLocks noGrp="1"/>
          </p:cNvSpPr>
          <p:nvPr>
            <p:ph type="body" sz="quarter" idx="26"/>
          </p:nvPr>
        </p:nvSpPr>
        <p:spPr>
          <a:xfrm>
            <a:off x="1098105" y="4831079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235" name="TextBox 2"/>
          <p:cNvSpPr txBox="1">
            <a:spLocks noGrp="1"/>
          </p:cNvSpPr>
          <p:nvPr>
            <p:ph type="body" sz="quarter" idx="27"/>
          </p:nvPr>
        </p:nvSpPr>
        <p:spPr>
          <a:xfrm>
            <a:off x="1098105" y="7207520"/>
            <a:ext cx="3734494" cy="47244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defTabSz="914400">
              <a:lnSpc>
                <a:spcPct val="80000"/>
              </a:lnSpc>
              <a:spcBef>
                <a:spcPts val="0"/>
              </a:spcBef>
              <a:buSzTx/>
              <a:buFontTx/>
              <a:buNone/>
              <a:defRPr sz="2500">
                <a:solidFill>
                  <a:srgbClr val="081D3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Título de párrafo</a:t>
            </a:r>
          </a:p>
        </p:txBody>
      </p:sp>
      <p:sp>
        <p:nvSpPr>
          <p:cNvPr id="23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Off val="901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" descr="Imagen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43" y="505104"/>
            <a:ext cx="1839914" cy="691592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ctángulo"/>
          <p:cNvSpPr/>
          <p:nvPr/>
        </p:nvSpPr>
        <p:spPr>
          <a:xfrm>
            <a:off x="12611231" y="5041348"/>
            <a:ext cx="4907956" cy="5296099"/>
          </a:xfrm>
          <a:prstGeom prst="rect">
            <a:avLst/>
          </a:prstGeom>
          <a:solidFill>
            <a:srgbClr val="F2F3F2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" name="Texto del título"/>
          <p:cNvSpPr txBox="1">
            <a:spLocks noGrp="1"/>
          </p:cNvSpPr>
          <p:nvPr>
            <p:ph type="title"/>
          </p:nvPr>
        </p:nvSpPr>
        <p:spPr>
          <a:xfrm>
            <a:off x="914400" y="138112"/>
            <a:ext cx="16459200" cy="22621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45719" rIns="45719" anchor="ctr"/>
          <a:lstStyle/>
          <a:p>
            <a:r>
              <a:t>Texto del título</a:t>
            </a:r>
          </a:p>
        </p:txBody>
      </p:sp>
      <p:sp>
        <p:nvSpPr>
          <p:cNvPr id="5" name="Nivel de texto 1…"/>
          <p:cNvSpPr txBox="1">
            <a:spLocks noGrp="1"/>
          </p:cNvSpPr>
          <p:nvPr>
            <p:ph type="body" idx="1"/>
          </p:nvPr>
        </p:nvSpPr>
        <p:spPr>
          <a:xfrm>
            <a:off x="914400" y="2400300"/>
            <a:ext cx="16459200" cy="7886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45719" rIns="45719"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8839200" y="9260681"/>
            <a:ext cx="4267200" cy="54768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ransition spd="med"/>
  <p:txStyles>
    <p:titleStyle>
      <a:lvl1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13716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6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1085850" marR="0" indent="-40005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851660" marR="0" indent="-48006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2590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32766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39624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46482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53340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6019800" marR="0" indent="-533400" algn="l" defTabSz="1371600" rtl="0" latinLnBrk="0">
        <a:lnSpc>
          <a:spcPct val="9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sz="4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687616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1375234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2062851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2750469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3438085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4125702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481332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5500937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FB4D52FD-BCB0-4C14-A6C1-7718F048195C}"/>
              </a:ext>
            </a:extLst>
          </p:cNvPr>
          <p:cNvSpPr txBox="1"/>
          <p:nvPr/>
        </p:nvSpPr>
        <p:spPr>
          <a:xfrm>
            <a:off x="2646218" y="2092036"/>
            <a:ext cx="10349346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+mj-lt"/>
                <a:ea typeface="+mn-ea"/>
                <a:cs typeface="+mn-cs"/>
                <a:sym typeface="Calibri"/>
              </a:rPr>
              <a:t>Contrat</a:t>
            </a:r>
            <a:r>
              <a:rPr lang="es-ES" sz="2400" b="1" dirty="0">
                <a:solidFill>
                  <a:srgbClr val="FF0000"/>
                </a:solidFill>
                <a:latin typeface="+mj-lt"/>
              </a:rPr>
              <a:t>os adjudicados a través de los procedimientos previstos en la legislación vigente 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+mj-lt"/>
              <a:sym typeface="Calibri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A116B88-40D0-43C7-86FC-AED1983C081A}"/>
              </a:ext>
            </a:extLst>
          </p:cNvPr>
          <p:cNvSpPr txBox="1"/>
          <p:nvPr/>
        </p:nvSpPr>
        <p:spPr>
          <a:xfrm>
            <a:off x="13806054" y="955964"/>
            <a:ext cx="3532909" cy="30777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400" b="1" dirty="0">
                <a:latin typeface="+mj-lt"/>
              </a:rPr>
              <a:t>31 diciembre 2020	</a:t>
            </a:r>
            <a:endParaRPr kumimoji="0" lang="es-ES" sz="1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n-ea"/>
              <a:cs typeface="+mn-cs"/>
              <a:sym typeface="Calibri"/>
            </a:endParaRP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8ED0FF11-7215-4C7C-A6A9-422421FDFC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712835"/>
              </p:ext>
            </p:extLst>
          </p:nvPr>
        </p:nvGraphicFramePr>
        <p:xfrm>
          <a:off x="1801089" y="3103418"/>
          <a:ext cx="14464147" cy="6677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77562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1D41"/>
      </a:accent1>
      <a:accent2>
        <a:srgbClr val="E8E8E8"/>
      </a:accent2>
      <a:accent3>
        <a:srgbClr val="F5333F"/>
      </a:accent3>
      <a:accent4>
        <a:srgbClr val="891D23"/>
      </a:accent4>
      <a:accent5>
        <a:srgbClr val="001024"/>
      </a:accent5>
      <a:accent6>
        <a:srgbClr val="FF4E51"/>
      </a:accent6>
      <a:hlink>
        <a:srgbClr val="0000FF"/>
      </a:hlink>
      <a:folHlink>
        <a:srgbClr val="FF00FF"/>
      </a:folHlink>
    </a:clrScheme>
    <a:fontScheme name="Office Theme">
      <a:majorFont>
        <a:latin typeface="Montserrat Light"/>
        <a:ea typeface="Montserrat Light"/>
        <a:cs typeface="Montserrat Light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F3F3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9922A1D45791428E8A3BD053942B8A" ma:contentTypeVersion="0" ma:contentTypeDescription="Crear nuevo documento." ma:contentTypeScope="" ma:versionID="b634f6ea6de1909a83ea69318e6e932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5b2b1fa7a59e354d7f595b773242440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5ABB48-9C5B-4DC5-B7AD-019041C9AECE}">
  <ds:schemaRefs>
    <ds:schemaRef ds:uri="http://purl.org/dc/elements/1.1/"/>
    <ds:schemaRef ds:uri="http://purl.org/dc/terms/"/>
    <ds:schemaRef ds:uri="http://schemas.microsoft.com/internal/obd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EBF1ED4-783D-43BC-BCDA-3D6AF457D2C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38130A-E632-434F-B0C4-316BA4410D2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19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Montserrat Bold</vt:lpstr>
      <vt:lpstr>Montserrat Light</vt:lpstr>
      <vt:lpstr>OpenSans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38000-RH-PL Maria Yanira Medina Gonzalez</dc:creator>
  <cp:lastModifiedBy>38000-ADS Laura Carballo Hernandez</cp:lastModifiedBy>
  <cp:revision>20</cp:revision>
  <cp:lastPrinted>2021-07-06T10:02:18Z</cp:lastPrinted>
  <dcterms:modified xsi:type="dcterms:W3CDTF">2021-11-08T13:51:17Z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11836000</vt:r8>
  </property>
  <property fmtid="{D5CDD505-2E9C-101B-9397-08002B2CF9AE}" pid="3" name="ContentTypeId">
    <vt:lpwstr>0x0101001C9922A1D45791428E8A3BD053942B8A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</Properties>
</file>